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242" y="-22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E4451-0ACF-4A33-A2DB-5437D62670A5}" type="datetimeFigureOut">
              <a:rPr lang="en-US" smtClean="0"/>
              <a:t>11-Sep-12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BCFE0-F149-45DA-A507-09265A9C63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667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E4451-0ACF-4A33-A2DB-5437D62670A5}" type="datetimeFigureOut">
              <a:rPr lang="en-US" smtClean="0"/>
              <a:t>11-Sep-12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BCFE0-F149-45DA-A507-09265A9C63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0872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E4451-0ACF-4A33-A2DB-5437D62670A5}" type="datetimeFigureOut">
              <a:rPr lang="en-US" smtClean="0"/>
              <a:t>11-Sep-12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BCFE0-F149-45DA-A507-09265A9C63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850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E4451-0ACF-4A33-A2DB-5437D62670A5}" type="datetimeFigureOut">
              <a:rPr lang="en-US" smtClean="0"/>
              <a:t>11-Sep-12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BCFE0-F149-45DA-A507-09265A9C63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645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E4451-0ACF-4A33-A2DB-5437D62670A5}" type="datetimeFigureOut">
              <a:rPr lang="en-US" smtClean="0"/>
              <a:t>11-Sep-12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BCFE0-F149-45DA-A507-09265A9C63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179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E4451-0ACF-4A33-A2DB-5437D62670A5}" type="datetimeFigureOut">
              <a:rPr lang="en-US" smtClean="0"/>
              <a:t>11-Sep-12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BCFE0-F149-45DA-A507-09265A9C63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253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E4451-0ACF-4A33-A2DB-5437D62670A5}" type="datetimeFigureOut">
              <a:rPr lang="en-US" smtClean="0"/>
              <a:t>11-Sep-12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BCFE0-F149-45DA-A507-09265A9C63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146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E4451-0ACF-4A33-A2DB-5437D62670A5}" type="datetimeFigureOut">
              <a:rPr lang="en-US" smtClean="0"/>
              <a:t>11-Sep-12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BCFE0-F149-45DA-A507-09265A9C63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350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E4451-0ACF-4A33-A2DB-5437D62670A5}" type="datetimeFigureOut">
              <a:rPr lang="en-US" smtClean="0"/>
              <a:t>11-Sep-12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BCFE0-F149-45DA-A507-09265A9C63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875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E4451-0ACF-4A33-A2DB-5437D62670A5}" type="datetimeFigureOut">
              <a:rPr lang="en-US" smtClean="0"/>
              <a:t>11-Sep-12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BCFE0-F149-45DA-A507-09265A9C63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291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E4451-0ACF-4A33-A2DB-5437D62670A5}" type="datetimeFigureOut">
              <a:rPr lang="en-US" smtClean="0"/>
              <a:t>11-Sep-12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BCFE0-F149-45DA-A507-09265A9C63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104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3E4451-0ACF-4A33-A2DB-5437D62670A5}" type="datetimeFigureOut">
              <a:rPr lang="en-US" smtClean="0"/>
              <a:t>11-Sep-12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4BCFE0-F149-45DA-A507-09265A9C63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47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4800"/>
            <a:ext cx="9205701" cy="609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46" y="0"/>
            <a:ext cx="9177454" cy="188137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67412"/>
            <a:ext cx="9144000" cy="36081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124200" y="1905000"/>
            <a:ext cx="26571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accent6">
                    <a:lumMod val="75000"/>
                  </a:schemeClr>
                </a:solidFill>
              </a:rPr>
              <a:t>Breathing Dust</a:t>
            </a:r>
            <a:endParaRPr lang="en-US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60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2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gingri</dc:creator>
  <cp:lastModifiedBy>gingri</cp:lastModifiedBy>
  <cp:revision>5</cp:revision>
  <dcterms:created xsi:type="dcterms:W3CDTF">2012-09-11T04:09:22Z</dcterms:created>
  <dcterms:modified xsi:type="dcterms:W3CDTF">2012-09-11T07:55:26Z</dcterms:modified>
</cp:coreProperties>
</file>